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svg" ContentType="image/sv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Java 25.11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3"/>
  </p:notesMasterIdLst>
  <p:sldIdLst>
    <p:sldId id="257" r:id="rId4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extLs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  <p:guideLst>
        <p:guide orient="horz" pos="2160"/>
        <p:guide pos="2880"/>
      </p:guideLst>
    </p:cSldViewPr>
  </p:slide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Master" Target="slideMasters/slideMaster2.xml" /><Relationship Id="rId3" Type="http://schemas.openxmlformats.org/officeDocument/2006/relationships/notesMaster" Target="notesMasters/notesMaster1.xml" /><Relationship Id="rId4" Type="http://schemas.openxmlformats.org/officeDocument/2006/relationships/slide" Target="slides/slide1.xml" /><Relationship Id="rId5" Type="http://schemas.openxmlformats.org/officeDocument/2006/relationships/tags" Target="tags/tag7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openxmlformats.org/officeDocument/2006/relationships/tableStyles" Target="tableStyles.xml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sv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27E9-0E95-40FC-B7B0-D00481A7CF30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5B992-E384-4383-A983-B61662EC3BC4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</a:t>
            </a:r>
            <a:r>
              <a:rPr lang="zh-CN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《煤矿安全培训规定》</a:t>
            </a:r>
            <a:endParaRPr lang="zh-CN" altLang="en-US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en-US"/>
              <a:t>关键条款：煤矿特种作业人员（含采煤机司机）必须接受专门培训，经考核合格取得《特种作业操作证》后，方可上岗；证书有效期内需定期复审，复审不合格不得继续上岗。煤矿特种作业人员从事的工作具有一定的危险性和专业性，需要具备较高的安全知识和技能水平。因此，必须接受专门的培训，经考核合格取得《特种作业操作证》后，才能上岗作业。</a:t>
            </a:r>
            <a:endParaRPr lang="zh-CN" altLang="en-US"/>
          </a:p>
          <a:p>
            <a:r>
              <a:rPr lang="en-US" altLang="zh-CN"/>
              <a:t>|</a:t>
            </a:r>
            <a:r>
              <a:rPr lang="zh-CN" altLang="en-US"/>
              <a:t>同时，为了确保特种作业人员始终保持良好的操作技能和安全意识，证书有效期内需要定期进行复审，复审不合格的人员不得继续上岗。</a:t>
            </a:r>
            <a:endParaRPr lang="zh-CN" altLang="en-US"/>
          </a:p>
          <a:p>
            <a:r>
              <a:rPr lang="en-US" altLang="zh-CN"/>
              <a:t>|</a:t>
            </a:r>
            <a:r>
              <a:rPr lang="zh-CN" altLang="en-US"/>
              <a:t>岗位要求：司机需妥善保管操作证，按时参加复审培训，确保证书有效；新司机需通过</a:t>
            </a:r>
            <a:r>
              <a:rPr lang="en-US" altLang="zh-CN"/>
              <a:t> “</a:t>
            </a:r>
            <a:r>
              <a:rPr lang="zh-CN" altLang="en-US"/>
              <a:t>师带徒</a:t>
            </a:r>
            <a:r>
              <a:rPr lang="en-US" altLang="zh-CN"/>
              <a:t>” </a:t>
            </a:r>
            <a:r>
              <a:rPr lang="zh-CN" altLang="en-US"/>
              <a:t>实操培训，熟练掌握规程后才可独立操作。操作证是司机从事采煤机司机工作的重要凭证，司机要妥善保管，防止丢失或损坏。同时，要按照规定的时间参加复审培训，不断更新自己的知识和技能，确保证书的有效性。对于新司机来说，由于缺乏实际操作经验，需要通过</a:t>
            </a:r>
            <a:r>
              <a:rPr lang="en-US" altLang="zh-CN"/>
              <a:t> “</a:t>
            </a:r>
            <a:r>
              <a:rPr lang="zh-CN" altLang="en-US"/>
              <a:t>师带徒</a:t>
            </a:r>
            <a:r>
              <a:rPr lang="en-US" altLang="zh-CN"/>
              <a:t>” </a:t>
            </a:r>
            <a:r>
              <a:rPr lang="zh-CN" altLang="en-US"/>
              <a:t>的方式进行实操培训。在师傅的指导下，新司机可以逐步熟悉采煤机的操作规程和安全注意事项，掌握实际操作技能，经过一段时间的培训和考核后，方可独立操作。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en-US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5B992-E384-4383-A983-B61662EC3BC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png" /><Relationship Id="rId2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2.png" /><Relationship Id="rId2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3.png" /><Relationship Id="rId2" Type="http://schemas.openxmlformats.org/officeDocument/2006/relationships/image" Target="../media/image4.png" /><Relationship Id="rId3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5.png" /><Relationship Id="rId2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6.png" /><Relationship Id="rId2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73FC8C6-6A62-4EE8-8C16-566D3D4A21F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CC0DACD-9B7A-4E55-ABA7-BD1E2A54756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EFB9F07-E75F-455F-83FC-20C1F1633211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 descr="煤矿开采岗位操作技能-VI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C27E338-98AD-483F-9B51-8F1B4DE7516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9D8726F-4F1F-4845-9D91-7B82355CEEA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16F49535-EF88-4151-8BC2-23B044B01F96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B3E49C4C-2CD2-4637-8D43-5AA02C4F54E1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C70D29CA-84D3-401A-ACE3-E230A814D75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6BB63097-B2BC-4EEE-8E02-D06A6CCCFA7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FA160661-AAC9-4F09-AD12-00836F859644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F92D21AF-786D-49B2-BBB6-AF8403B8552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theme" Target="../theme/theme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10" Type="http://schemas.openxmlformats.org/officeDocument/2006/relationships/tags" Target="../tags/tag4.xml" /><Relationship Id="rId11" Type="http://schemas.openxmlformats.org/officeDocument/2006/relationships/tags" Target="../tags/tag5.xml" /><Relationship Id="rId12" Type="http://schemas.openxmlformats.org/officeDocument/2006/relationships/tags" Target="../tags/tag6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7.jpeg" /><Relationship Id="rId4" Type="http://schemas.openxmlformats.org/officeDocument/2006/relationships/image" Target="../media/image8.png" /><Relationship Id="rId5" Type="http://schemas.openxmlformats.org/officeDocument/2006/relationships/image" Target="../media/image9.svg" /><Relationship Id="rId6" Type="http://schemas.openxmlformats.org/officeDocument/2006/relationships/tags" Target="../tags/tag1.xml" /><Relationship Id="rId7" Type="http://schemas.openxmlformats.org/officeDocument/2006/relationships/image" Target="../media/image10.png" /><Relationship Id="rId8" Type="http://schemas.openxmlformats.org/officeDocument/2006/relationships/tags" Target="../tags/tag2.xml" /><Relationship Id="rId9" Type="http://schemas.openxmlformats.org/officeDocument/2006/relationships/tags" Target="../tags/tag3.xml" /></Relationships>
</file>

<file path=ppt/slides/slide1.xml><?xml version="1.0" encoding="utf-8"?>
<p:sld xmlns:p="http://schemas.openxmlformats.org/presentationml/2006/main" xmlns:a="http://schemas.openxmlformats.org/drawingml/2006/main" xmlns:a14="http://schemas.microsoft.com/office/drawing/2010/main" xmlns:m="http://schemas.openxmlformats.org/officeDocument/2006/math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r="http://schemas.openxmlformats.org/officeDocument/2006/relationships" xmlns:w="http://schemas.openxmlformats.org/wordprocessingml/2006/main" xmlns:wp="http://schemas.openxmlformats.org/drawingml/2006/wordprocessingDrawing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文本框 1"/>
          <p:cNvSpPr txBox="1"/>
          <p:nvPr/>
        </p:nvSpPr>
        <p:spPr>
          <a:xfrm>
            <a:off x="1055370" y="1130935"/>
            <a:ext cx="8798560" cy="5791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3200">
                <a:solidFill>
                  <a:srgbClr val="17456C"/>
                </a:solidFill>
                <a:latin charset="-122" panose="02010600030101010101" typeface="庞门正道标题体"/>
              </a:rPr>
              <a:t>模板文字模板文字...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0" y="-254"/>
            <a:ext cx="12192000" cy="6851904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0" y="0"/>
            <a:ext cx="12192000" cy="1143000"/>
          </a:xfrm>
          <a:prstGeom prst="rect">
            <a:avLst/>
          </a:prstGeom>
          <a:solidFill>
            <a:srgbClr val="3F4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altLang="en-US" b="0" baseline="0" cap="none" i="0" kern="1200" kumimoji="0" lang="zh-CN" noProof="0" normalizeH="0" spc="0" strike="noStrike" sz="1800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charset="-122" panose="00000500000000000000" pitchFamily="2" typeface="印品黑体"/>
              <a:ea charset="-122" panose="00000500000000000000" pitchFamily="2" typeface="印品黑体"/>
              <a:cs typeface="+mn-cs"/>
              <a:sym charset="-122" panose="00000500000000000000" pitchFamily="2" typeface="印品黑体"/>
            </a:endParaRPr>
          </a:p>
        </p:txBody>
      </p:sp>
      <p:sp>
        <p:nvSpPr>
          <p:cNvPr id="13" name="文本框 89"/>
          <p:cNvSpPr txBox="1">
            <a:spLocks noChangeArrowheads="1"/>
          </p:cNvSpPr>
          <p:nvPr/>
        </p:nvSpPr>
        <p:spPr bwMode="auto">
          <a:xfrm>
            <a:off x="1377315" y="206375"/>
            <a:ext cx="7162165" cy="51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sz="28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sp>
        <p:nvSpPr>
          <p:cNvPr id="14" name="矩形 13"/>
          <p:cNvSpPr/>
          <p:nvPr/>
        </p:nvSpPr>
        <p:spPr>
          <a:xfrm>
            <a:off x="1498600" y="647700"/>
            <a:ext cx="2510155" cy="332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spcBef>
                <a:spcPct val="0"/>
              </a:spcBef>
              <a:spcAft>
                <a:spcPct val="0"/>
              </a:spcAft>
            </a:pPr>
            <a:r>
              <a:rPr sz="16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1260585" y="144166"/>
            <a:ext cx="0" cy="836105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descr="警告" id="24" name="图形 23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0071" y="274471"/>
            <a:ext cx="705800" cy="705800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3295650" y="1536700"/>
            <a:ext cx="6324600" cy="4572000"/>
            <a:chOff x="960" y="2640"/>
            <a:chExt cx="9960" cy="7200"/>
          </a:xfrm>
        </p:grpSpPr>
      </p:grpSp>
      <p:grpSp>
        <p:nvGrpSpPr>
          <p:cNvPr id="32" name="组合 31"/>
          <p:cNvGrpSpPr/>
          <p:nvPr/>
        </p:nvGrpSpPr>
        <p:grpSpPr>
          <a:xfrm>
            <a:off x="607060" y="1824990"/>
            <a:ext cx="11049000" cy="1920240"/>
            <a:chOff x="956" y="2874"/>
            <a:chExt cx="17400" cy="3024"/>
          </a:xfrm>
        </p:grpSpPr>
        <p:sp>
          <p:nvSpPr>
            <p:cNvPr id="22" name="圆角矩形 21"/>
            <p:cNvSpPr/>
            <p:nvPr/>
          </p:nvSpPr>
          <p:spPr>
            <a:xfrm>
              <a:off x="956" y="2874"/>
              <a:ext cx="17400" cy="3025"/>
            </a:xfrm>
            <a:prstGeom prst="roundRect">
              <a:avLst/>
            </a:prstGeom>
            <a:solidFill>
              <a:srgbClr val="E4E4E4"/>
            </a:solidFill>
            <a:ln>
              <a:solidFill>
                <a:srgbClr val="3F48CC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anchor="ctr" rtlCol="0"/>
            <a:lstStyle>
              <a:defPPr>
                <a:defRPr lang="zh-CN"/>
              </a:defPPr>
              <a:lvl1pPr algn="l" defTabSz="914400" eaLnBrk="1" hangingPunct="1" latinLnBrk="0" marL="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/>
            </a:p>
          </p:txBody>
        </p:sp>
        <p:sp>
          <p:nvSpPr>
            <p:cNvPr id="27" name="文本占位符 4"/>
            <p:cNvSpPr>
              <a:spLocks noGrp="1"/>
            </p:cNvSpPr>
            <p:nvPr>
              <p:custDataLst>
                <p:tags r:id="rId6"/>
              </p:custDataLst>
            </p:nvPr>
          </p:nvSpPr>
          <p:spPr>
            <a:xfrm>
              <a:off x="5019" y="3528"/>
              <a:ext cx="10869" cy="640"/>
            </a:xfrm>
            <a:prstGeom prst="rect">
              <a:avLst/>
            </a:prstGeom>
            <a:noFill/>
          </p:spPr>
          <p:txBody>
            <a:bodyPr anchor="t" bIns="0" lIns="0" rIns="0" rtlCol="0" tIns="0" vert="horz"/>
            <a:lstStyle>
              <a:defPPr>
                <a:defRPr lang="zh-CN"/>
              </a:defPPr>
              <a:lvl1pPr algn="l" defTabSz="914400" eaLnBrk="1" hangingPunct="1" indent="0" latinLnBrk="0" marL="0" rtl="0">
                <a:lnSpc>
                  <a:spcPct val="111000"/>
                </a:lnSpc>
                <a:spcBef>
                  <a:spcPct val="0"/>
                </a:spcBef>
                <a:spcAft>
                  <a:spcPct val="0"/>
                </a:spcAft>
                <a:buFont charset="0" pitchFamily="34" typeface="Arial"/>
                <a:buNone/>
                <a:defRPr b="0" kern="1200" spc="0" sz="24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1pPr>
              <a:lvl2pPr algn="l" defTabSz="914400" eaLnBrk="1" hangingPunct="1" indent="0" latinLnBrk="0" marL="6858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20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2pPr>
              <a:lvl3pPr algn="l" defTabSz="914400" eaLnBrk="1" hangingPunct="1" indent="0" latinLnBrk="0" marL="11430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3pPr>
              <a:lvl4pPr algn="l" defTabSz="914400" eaLnBrk="1" hangingPunct="1" indent="0" latinLnBrk="0" marL="16002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4pPr>
              <a:lvl5pPr algn="l" defTabSz="914400" eaLnBrk="1" hangingPunct="1" indent="0" latinLnBrk="0" marL="20574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sz="1800">
                  <a:solidFill>
                    <a:srgbClr val="C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  <p:pic>
          <p:nvPicPr>
            <p:cNvPr descr="base\assets\1" id="26" name="图片占位符 11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1985" y="3308"/>
              <a:ext cx="1920" cy="1920"/>
            </a:xfrm>
            <a:prstGeom prst="rect">
              <a:avLst/>
            </a:prstGeom>
          </p:spPr>
        </p:pic>
      </p:grpSp>
      <p:sp>
        <p:nvSpPr>
          <p:cNvPr id="28" name="文本占位符 5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3187065" y="2646680"/>
            <a:ext cx="7956550" cy="609600"/>
          </a:xfrm>
          <a:prstGeom prst="rect">
            <a:avLst/>
          </a:prstGeom>
          <a:noFill/>
        </p:spPr>
        <p:txBody>
          <a:bodyPr anchor="t" bIns="0" lIns="0" rIns="0" rtlCol="0" tIns="0" vert="horz"/>
          <a:lstStyle>
            <a:defPPr>
              <a:defRPr lang="zh-CN"/>
            </a:defPPr>
            <a:lvl1pPr algn="l" defTabSz="914400" eaLnBrk="1" hangingPunct="1" indent="0" latinLnBrk="0" marL="0" rtl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charset="0" pitchFamily="34" typeface="Arial"/>
              <a:buNone/>
              <a:defRPr b="0" kern="1200" spc="0" sz="16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algn="l" defTabSz="914400" eaLnBrk="1" hangingPunct="1" indent="0" latinLnBrk="0" marL="6858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20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algn="l" defTabSz="914400" eaLnBrk="1" hangingPunct="1" indent="0" latinLnBrk="0" marL="11430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algn="l" defTabSz="914400" eaLnBrk="1" hangingPunct="1" indent="0" latinLnBrk="0" marL="16002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algn="l" defTabSz="914400" eaLnBrk="1" hangingPunct="1" indent="0" latinLnBrk="0" marL="20574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>
                <a:solidFill>
                  <a:srgbClr val="0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607060" y="3936365"/>
            <a:ext cx="11049000" cy="1920240"/>
            <a:chOff x="956" y="6199"/>
            <a:chExt cx="17400" cy="3024"/>
          </a:xfrm>
        </p:grpSpPr>
        <p:sp>
          <p:nvSpPr>
            <p:cNvPr id="23" name="圆角矩形 22"/>
            <p:cNvSpPr/>
            <p:nvPr/>
          </p:nvSpPr>
          <p:spPr>
            <a:xfrm>
              <a:off x="956" y="6199"/>
              <a:ext cx="17400" cy="3025"/>
            </a:xfrm>
            <a:prstGeom prst="roundRect">
              <a:avLst/>
            </a:prstGeom>
            <a:solidFill>
              <a:srgbClr val="EEEEEE"/>
            </a:solidFill>
            <a:ln>
              <a:solidFill>
                <a:srgbClr val="3F48CC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anchor="ctr" rtlCol="0"/>
            <a:lstStyle>
              <a:defPPr>
                <a:defRPr lang="zh-CN"/>
              </a:defPPr>
              <a:lvl1pPr algn="l" defTabSz="914400" eaLnBrk="1" hangingPunct="1" latinLnBrk="0" marL="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/>
            </a:p>
          </p:txBody>
        </p:sp>
        <p:sp>
          <p:nvSpPr>
            <p:cNvPr id="30" name="文本占位符 7"/>
            <p:cNvSpPr>
              <a:spLocks noGrp="1"/>
            </p:cNvSpPr>
            <p:nvPr>
              <p:custDataLst>
                <p:tags r:id="rId10"/>
              </p:custDataLst>
            </p:nvPr>
          </p:nvSpPr>
          <p:spPr>
            <a:xfrm>
              <a:off x="5019" y="6688"/>
              <a:ext cx="9720" cy="640"/>
            </a:xfrm>
            <a:prstGeom prst="rect">
              <a:avLst/>
            </a:prstGeom>
            <a:noFill/>
          </p:spPr>
          <p:txBody>
            <a:bodyPr anchor="t" bIns="0" lIns="0" rIns="0" rtlCol="0" tIns="0" vert="horz">
              <a:normAutofit/>
            </a:bodyPr>
            <a:lstStyle>
              <a:defPPr>
                <a:defRPr lang="zh-CN"/>
              </a:defPPr>
              <a:lvl1pPr algn="l" defTabSz="914400" eaLnBrk="1" hangingPunct="1" indent="0" latinLnBrk="0" marL="0" rtl="0">
                <a:lnSpc>
                  <a:spcPct val="111000"/>
                </a:lnSpc>
                <a:spcBef>
                  <a:spcPct val="0"/>
                </a:spcBef>
                <a:spcAft>
                  <a:spcPct val="0"/>
                </a:spcAft>
                <a:buFont charset="0" pitchFamily="34" typeface="Arial"/>
                <a:buNone/>
                <a:defRPr b="0" kern="1200" spc="0" sz="24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1pPr>
              <a:lvl2pPr algn="l" defTabSz="914400" eaLnBrk="1" hangingPunct="1" indent="0" latinLnBrk="0" marL="6858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20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2pPr>
              <a:lvl3pPr algn="l" defTabSz="914400" eaLnBrk="1" hangingPunct="1" indent="0" latinLnBrk="0" marL="11430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3pPr>
              <a:lvl4pPr algn="l" defTabSz="914400" eaLnBrk="1" hangingPunct="1" indent="0" latinLnBrk="0" marL="16002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4pPr>
              <a:lvl5pPr algn="l" defTabSz="914400" eaLnBrk="1" hangingPunct="1" indent="0" latinLnBrk="0" marL="20574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sz="2000">
                  <a:solidFill>
                    <a:srgbClr val="C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  <p:pic>
          <p:nvPicPr>
            <p:cNvPr descr="base\assets\2" id="29" name="图片占位符 10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1985" y="6736"/>
              <a:ext cx="1920" cy="1920"/>
            </a:xfrm>
            <a:prstGeom prst="rect">
              <a:avLst/>
            </a:prstGeom>
          </p:spPr>
        </p:pic>
      </p:grpSp>
      <p:sp>
        <p:nvSpPr>
          <p:cNvPr id="31" name="文本占位符 8"/>
          <p:cNvSpPr>
            <a:spLocks noGrp="1"/>
          </p:cNvSpPr>
          <p:nvPr>
            <p:custDataLst>
              <p:tags r:id="rId12"/>
            </p:custDataLst>
          </p:nvPr>
        </p:nvSpPr>
        <p:spPr>
          <a:xfrm>
            <a:off x="3187065" y="4653280"/>
            <a:ext cx="7956550" cy="609600"/>
          </a:xfrm>
          <a:prstGeom prst="rect">
            <a:avLst/>
          </a:prstGeom>
          <a:noFill/>
        </p:spPr>
        <p:txBody>
          <a:bodyPr anchor="t" bIns="0" lIns="0" rIns="0" rtlCol="0" tIns="0" vert="horz"/>
          <a:lstStyle>
            <a:defPPr>
              <a:defRPr lang="zh-CN"/>
            </a:defPPr>
            <a:lvl1pPr algn="l" defTabSz="914400" eaLnBrk="1" hangingPunct="1" indent="0" latinLnBrk="0" marL="0" rtl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charset="0" pitchFamily="34" typeface="Arial"/>
              <a:buNone/>
              <a:defRPr b="0" kern="1200" spc="0" sz="16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algn="l" defTabSz="914400" eaLnBrk="1" hangingPunct="1" indent="0" latinLnBrk="0" marL="6858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20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algn="l" defTabSz="914400" eaLnBrk="1" hangingPunct="1" indent="0" latinLnBrk="0" marL="11430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algn="l" defTabSz="914400" eaLnBrk="1" hangingPunct="1" indent="0" latinLnBrk="0" marL="16002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algn="l" defTabSz="914400" eaLnBrk="1" hangingPunct="1" indent="0" latinLnBrk="0" marL="20574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>
                <a:solidFill>
                  <a:srgbClr val="0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grpSp>
        <p:nvGrpSpPr>
          <p:cNvPr id="1025" name="组合 1024"/>
          <p:cNvGrpSpPr/>
          <p:nvPr/>
        </p:nvGrpSpPr>
        <p:grpSpPr>
          <a:xfrm>
            <a:off x="3295650" y="1536700"/>
            <a:ext cx="6324600" cy="4572000"/>
            <a:chExt cx="21600" cy="21600"/>
          </a:xfrm>
        </p:grpSpPr>
      </p:grpSp>
    </p:spTree>
  </p:cSld>
  <p:clrMapOvr>
    <a:masterClrMapping/>
  </p:clrMapOvr>
  <p:transition/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 nodeType="clickPar">
                      <p:stCondLst>
                        <p:cond delay="indefinite"/>
                        <p:cond delay="0" evt="onBegin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 id="7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9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1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fill="hold" id="13" nodeType="afterEffect" presetClass="entr" presetID="2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dur="500" id="15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17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19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1" nodeType="afterEffect" presetClass="entr" presetID="41" presetSubtype="0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4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5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6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27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8" nodeType="clickPar">
                      <p:stCondLst>
                        <p:cond delay="indefinite"/>
                        <p:cond delay="0" evt="onBegin">
                          <p:tn val="27"/>
                        </p:cond>
                      </p:stCondLst>
                      <p:childTnLst>
                        <p:par>
                          <p:cTn fill="hold" id="29">
                            <p:stCondLst>
                              <p:cond delay="0"/>
                            </p:stCondLst>
                            <p:childTnLst>
                              <p:par>
                                <p:cTn fill="hold" id="30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32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33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34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5" nodeType="clickPar">
                      <p:stCondLst>
                        <p:cond delay="indefinite"/>
                        <p:cond delay="0" evt="onBegin">
                          <p:tn val="34"/>
                        </p:cond>
                      </p:stCondLst>
                      <p:childTnLst>
                        <p:par>
                          <p:cTn fill="hold" id="36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7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39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4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41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2" nodeType="clickPar">
                      <p:stCondLst>
                        <p:cond delay="indefinite"/>
                        <p:cond delay="0" evt="onBegin">
                          <p:tn val="41"/>
                        </p:cond>
                      </p:stCondLst>
                      <p:childTnLst>
                        <p:par>
                          <p:cTn fill="hold" id="43">
                            <p:stCondLst>
                              <p:cond delay="0"/>
                            </p:stCondLst>
                            <p:childTnLst>
                              <p:par>
                                <p:cTn fill="hold" id="44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46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47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48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9" nodeType="clickPar">
                      <p:stCondLst>
                        <p:cond delay="indefinite"/>
                        <p:cond delay="0" evt="onBegin">
                          <p:tn val="48"/>
                        </p:cond>
                      </p:stCondLst>
                      <p:childTnLst>
                        <p:par>
                          <p:cTn fill="hold" id="5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1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5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53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54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55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12"/>
      <p:bldP grpId="0" spid="13"/>
      <p:bldP grpId="0" spid="14"/>
      <p:bldP grpId="0" spid="28"/>
      <p:bldP grpId="0" spid="31"/>
    </p:bldLst>
  </p:timing>
</p:sld>
</file>

<file path=ppt/tags/tag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PRESET_TEXT" val="单击此处添加项标题"/>
  <p:tag name="KSO_WM_UNIT_TYPE" val="l_h_a"/>
</p:tagLst>
</file>

<file path=ppt/tags/tag2.xml><?xml version="1.0" encoding="utf-8"?>
<p:tagLst xmlns:p="http://schemas.openxmlformats.org/presentationml/2006/main">
  <p:tag name="$PH_EXT" val="1"/>
  <p:tag name="KSO_WM_BEAUTIFY_FLAG" val="#fgm#"/>
  <p:tag name="KSO_WM_DIAGRAM_GROUP_CODE" val="1"/>
  <p:tag name="KSO_WM_FIGMA_DECORATION_INDEX" val="1"/>
  <p:tag name="KSO_WM_FIGMA_FLAG" val="#fgm#"/>
  <p:tag name="KSO_WM_UNIT_INDEX" val="1_1_1"/>
  <p:tag name="KSO_WM_UNIT_TYPE" val="l_h_x"/>
</p:tagLst>
</file>

<file path=ppt/tags/tag3.xml><?xml version="1.0" encoding="utf-8"?>
<p:tagLst xmlns:p="http://schemas.openxmlformats.org/presentationml/2006/main">
  <p:tag name="KSO_WM_DIAGRAM_GROUP_CODE" val="1"/>
  <p:tag name="KSO_WM_FIGMA_FLAG" val="#fgm#"/>
  <p:tag name="KSO_WM_UNIT_PRESET_TEXT" val="单击此处添加项正文"/>
</p:tagLst>
</file>

<file path=ppt/tags/tag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PRESET_TEXT" val="单击此处添加项标题"/>
  <p:tag name="KSO_WM_UNIT_TYPE" val="l_h_a"/>
</p:tagLst>
</file>

<file path=ppt/tags/tag5.xml><?xml version="1.0" encoding="utf-8"?>
<p:tagLst xmlns:p="http://schemas.openxmlformats.org/presentationml/2006/main">
  <p:tag name="$PH_EXT" val="1"/>
  <p:tag name="KSO_WM_BEAUTIFY_FLAG" val="#fgm#"/>
  <p:tag name="KSO_WM_DIAGRAM_GROUP_CODE" val="1"/>
  <p:tag name="KSO_WM_FIGMA_DECORATION_INDEX" val="2"/>
  <p:tag name="KSO_WM_FIGMA_FLAG" val="#fgm#"/>
  <p:tag name="KSO_WM_UNIT_INDEX" val="1_2_1"/>
  <p:tag name="KSO_WM_UNIT_TYPE" val="l_h_x"/>
</p:tagLst>
</file>

<file path=ppt/tags/tag6.xml><?xml version="1.0" encoding="utf-8"?>
<p:tagLst xmlns:p="http://schemas.openxmlformats.org/presentationml/2006/main">
  <p:tag name="KSO_WM_DIAGRAM_GROUP_CODE" val="1"/>
  <p:tag name="KSO_WM_FIGMA_FLAG" val="#fgm#"/>
  <p:tag name="KSO_WM_UNIT_PRESET_TEXT" val="单击此处添加项正文"/>
</p:tagLst>
</file>

<file path=ppt/tags/tag7.xml><?xml version="1.0" encoding="utf-8"?>
<p:tagLst xmlns:p="http://schemas.openxmlformats.org/presentationml/2006/main">
  <p:tag name="AS_OS" val="Mac OS X 15.6.1"/>
  <p:tag name="AS_RELEASE_DATE" val="2025.11.30"/>
  <p:tag name="AS_TITLE" val="Aspose.Slides for Java"/>
  <p:tag name="AS_VERSION" val="25.11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7</Paragraphs>
  <Slides>1</Slides>
  <Notes>1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10">
      <vt:lpstr>Arial</vt:lpstr>
      <vt:lpstr>Calibri</vt:lpstr>
      <vt:lpstr>微软雅黑</vt:lpstr>
      <vt:lpstr>等线 Light</vt:lpstr>
      <vt:lpstr>等线</vt:lpstr>
      <vt:lpstr>庞门正道标题体</vt:lpstr>
      <vt:lpstr>印品黑体</vt:lpstr>
      <vt:lpstr>宋体</vt:lpstr>
      <vt:lpstr>Office Theme</vt:lpstr>
      <vt:lpstr>PowerPoint Presentation</vt:lpstr>
    </vt:vector>
  </TitlesOfParts>
  <LinksUpToDate>0</LinksUpToDate>
  <SharedDoc>0</SharedDoc>
  <HyperlinksChanged>0</HyperlinksChanged>
  <Application>Aspose.Slides for Java</Application>
  <AppVersion>25.1100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2025-12-08T10:05:50.727</cp:lastPrinted>
  <dcterms:created xsi:type="dcterms:W3CDTF">2025-12-08T02:05:50Z</dcterms:created>
  <dcterms:modified xsi:type="dcterms:W3CDTF">2025-12-08T02:05:52Z</dcterms:modified>
</cp:coreProperties>
</file>

<file path=docProps/thumbnail.jpeg>
</file>